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sldIdLst>
    <p:sldId id="265" r:id="rId2"/>
    <p:sldId id="261" r:id="rId3"/>
    <p:sldId id="259" r:id="rId4"/>
    <p:sldId id="262" r:id="rId5"/>
    <p:sldId id="264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49"/>
  </p:normalViewPr>
  <p:slideViewPr>
    <p:cSldViewPr snapToGrid="0" snapToObjects="1">
      <p:cViewPr varScale="1">
        <p:scale>
          <a:sx n="107" d="100"/>
          <a:sy n="107" d="100"/>
        </p:scale>
        <p:origin x="1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tiff>
</file>

<file path=ppt/media/image5.tif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29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2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41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799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98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26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64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0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6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39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20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7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canval_scroll.mov">
            <a:hlinkClick r:id="" action="ppaction://media"/>
            <a:extLst>
              <a:ext uri="{FF2B5EF4-FFF2-40B4-BE49-F238E27FC236}">
                <a16:creationId xmlns:a16="http://schemas.microsoft.com/office/drawing/2014/main" id="{FA2892B0-21C1-9445-BD47-A29B1F47B6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860" y="443367"/>
            <a:ext cx="8888280" cy="50212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642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209955-CA31-A143-B035-018EF9C8AC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4000" y="346584"/>
            <a:ext cx="7056000" cy="52214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4262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22336-8C61-5F4D-A74A-40E711BF5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2" r="17543" b="9091"/>
          <a:stretch/>
        </p:blipFill>
        <p:spPr>
          <a:xfrm>
            <a:off x="0" y="10"/>
            <a:ext cx="9143771" cy="6857990"/>
          </a:xfrm>
          <a:prstGeom prst="rect">
            <a:avLst/>
          </a:prstGeom>
        </p:spPr>
      </p:pic>
      <p:sp>
        <p:nvSpPr>
          <p:cNvPr id="41" name="Rectangle 8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2" y="3064931"/>
            <a:ext cx="6219780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DE1A0-A663-9B4A-9E47-9CE7D4585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394" y="3236470"/>
            <a:ext cx="5121783" cy="1252601"/>
          </a:xfrm>
        </p:spPr>
        <p:txBody>
          <a:bodyPr>
            <a:noAutofit/>
          </a:bodyPr>
          <a:lstStyle/>
          <a:p>
            <a:pPr algn="r"/>
            <a:r>
              <a:rPr lang="en-US" sz="2600" cap="none" dirty="0">
                <a:solidFill>
                  <a:srgbClr val="FFFFFE"/>
                </a:solidFill>
              </a:rPr>
              <a:t>UBC Learning Analytics Hackathon: </a:t>
            </a:r>
            <a:br>
              <a:rPr lang="en-US" sz="2600" cap="none" dirty="0">
                <a:solidFill>
                  <a:srgbClr val="FFFFFE"/>
                </a:solidFill>
              </a:rPr>
            </a:br>
            <a:r>
              <a:rPr lang="en-US" sz="2600" cap="none" dirty="0">
                <a:solidFill>
                  <a:srgbClr val="FFFFFE"/>
                </a:solidFill>
              </a:rPr>
              <a:t>Improving Canvas Discussion Boards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A1C59-4730-AF43-AB4D-EF59E41A0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5393" y="4669144"/>
            <a:ext cx="5121783" cy="716529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400" cap="none" dirty="0">
                <a:solidFill>
                  <a:srgbClr val="FFFFFE"/>
                </a:solidFill>
              </a:rPr>
              <a:t>Muhammad Anas, Alexander Hinton, </a:t>
            </a:r>
          </a:p>
          <a:p>
            <a:pPr algn="r"/>
            <a:r>
              <a:rPr lang="en-US" sz="1400" cap="none" dirty="0">
                <a:solidFill>
                  <a:srgbClr val="FFFFFE"/>
                </a:solidFill>
              </a:rPr>
              <a:t>Sam Edwardes, Jarome Leslie</a:t>
            </a:r>
          </a:p>
        </p:txBody>
      </p:sp>
      <p:cxnSp>
        <p:nvCxnSpPr>
          <p:cNvPr id="43" name="Straight Connector 10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5393" y="4666480"/>
            <a:ext cx="5121783" cy="0"/>
          </a:xfrm>
          <a:prstGeom prst="line">
            <a:avLst/>
          </a:prstGeom>
          <a:ln w="31750">
            <a:solidFill>
              <a:srgbClr val="A27D4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53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11F0-93B3-084D-B027-24301896E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491" y="1163782"/>
            <a:ext cx="6571343" cy="689973"/>
          </a:xfrm>
        </p:spPr>
        <p:txBody>
          <a:bodyPr/>
          <a:lstStyle/>
          <a:p>
            <a:r>
              <a:rPr lang="en-US" cap="none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7C0E1-72A6-C04A-85A8-2B9254C75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make the canvas discussion environment more user friendly and helpful for students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Encourage student participation on canvas in getting their questions asked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A7671C-D3E9-AA4A-A38E-F7A500D86002}"/>
              </a:ext>
            </a:extLst>
          </p:cNvPr>
          <p:cNvCxnSpPr/>
          <p:nvPr/>
        </p:nvCxnSpPr>
        <p:spPr>
          <a:xfrm>
            <a:off x="1443491" y="4120738"/>
            <a:ext cx="657134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27F6ED8-6235-2647-9B0B-B69028624D2B}"/>
              </a:ext>
            </a:extLst>
          </p:cNvPr>
          <p:cNvSpPr txBox="1">
            <a:spLocks/>
          </p:cNvSpPr>
          <p:nvPr/>
        </p:nvSpPr>
        <p:spPr>
          <a:xfrm>
            <a:off x="1443491" y="3429000"/>
            <a:ext cx="6571343" cy="694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2043378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3BA1F-F1F0-804B-82CD-019D0521E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" y="1474969"/>
            <a:ext cx="211794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defTabSz="914400"/>
            <a:r>
              <a:rPr lang="en-US" sz="3100" b="0" i="0" kern="1200" cap="none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Demo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5" y="3528543"/>
            <a:ext cx="21179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482171"/>
            <a:ext cx="5670087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1615" y="977965"/>
            <a:ext cx="4961686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8304C-C112-174D-8F30-3B6448A5C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947" y="1116345"/>
            <a:ext cx="4561854" cy="38661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05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682FC-ACC2-E445-A770-01AFA53B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Areas of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49B50-565B-F444-B919-2729DC02B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model stricter in selecting threads</a:t>
            </a:r>
          </a:p>
          <a:p>
            <a:r>
              <a:rPr lang="en-US" dirty="0"/>
              <a:t>Adding tags to threads</a:t>
            </a:r>
          </a:p>
        </p:txBody>
      </p:sp>
    </p:spTree>
    <p:extLst>
      <p:ext uri="{BB962C8B-B14F-4D97-AF65-F5344CB8AC3E}">
        <p14:creationId xmlns:p14="http://schemas.microsoft.com/office/powerpoint/2010/main" val="26336540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62</Words>
  <Application>Microsoft Macintosh PowerPoint</Application>
  <PresentationFormat>On-screen Show (4:3)</PresentationFormat>
  <Paragraphs>14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PowerPoint Presentation</vt:lpstr>
      <vt:lpstr>PowerPoint Presentation</vt:lpstr>
      <vt:lpstr>UBC Learning Analytics Hackathon:  Improving Canvas Discussion Boards</vt:lpstr>
      <vt:lpstr>Problem</vt:lpstr>
      <vt:lpstr>Demo</vt:lpstr>
      <vt:lpstr>Areas of improvement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Jarome Leslie</dc:creator>
  <cp:lastModifiedBy>Jarome Leslie</cp:lastModifiedBy>
  <cp:revision>3</cp:revision>
  <dcterms:created xsi:type="dcterms:W3CDTF">2019-11-03T18:45:59Z</dcterms:created>
  <dcterms:modified xsi:type="dcterms:W3CDTF">2019-11-03T21:40:55Z</dcterms:modified>
</cp:coreProperties>
</file>